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4379976"/>
            <a:ext cx="8010144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Sportify is a comprehensive sports informational website that caters to sports enthusiasts. It features a user-friendly homepage, detailed player profiles, sections on popular sports, and interactive pages like guestbook and contact information.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084832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Sportify: Your Sports Hub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3401568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Showcases latest sports news with dynamic visuals.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404164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User-Friendly Design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6053328" y="5705856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Dedicated section for recent sports updates.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288950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Engaging Slider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6053328" y="520293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Latest Updates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5806440" y="175564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Homepage Overview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6053328" y="4553712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Intuitive layout for effortless navigation.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680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Player Profiles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710928" y="2670048"/>
            <a:ext cx="3986784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easily search for players by name, sport, or team, making it convenient to find specific profiles quickly.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710928" y="203911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Search Functionality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3803904"/>
            <a:ext cx="3511296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player profile includes statistics, career highlights, and personal stories, providing fans with a comprehensive understanding of their favorite athletes.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710928" y="5696712"/>
            <a:ext cx="3986784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Profiles are enhanced with photos and videos, showcasing players in action and allowing fans to engage with visual content.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3172968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In-Depth Information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506577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Multimedia Content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7818120" y="3392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6062472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7818120" y="5422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232257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Diverse Sports Coverage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4370832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sports section includes expert articles, game analyses, and insights that enrich the user's knowledge.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897880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Fans can participate in polls, quizzes, and discussions within each sports section.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2834640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site features sections dedicated to various sports, including soccer, basketball, baseball, and more.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85876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Expert Articles and Analysis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38581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Interactive Features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11887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Popular Sports Sections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0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944" y="470916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09344" y="5248656"/>
            <a:ext cx="333756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guestbook allows visitors to leave comments, feedback, and suggestions.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6035040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Community Building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460736" y="5248656"/>
            <a:ext cx="333756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system is in place to ensure respectful and constructive dialogue.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848088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0460736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Moderation System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609344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Interactions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422392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6035040" y="5248656"/>
            <a:ext cx="3337560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feature promotes community engagement, enabling fans to interact and connect.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Guestbook Features</a:t>
            </a:r>
            <a:endParaRPr lang="en-US" sz="4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75995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615184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615184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615184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264" y="6190488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568" y="4297680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404872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710928" y="5961888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page discusses future plans for the website, including upcoming features and expansion into more sports domains, ensuring users are excited about what's to come.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9710928" y="192024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Team Introduction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710928" y="533095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Vision for the Future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50976" y="4069080"/>
            <a:ext cx="3511296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page outlines the mission of Sportify, emphasizing the commitment to provide accurate and timely sports information to fans across the globe.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About Us</a:t>
            </a:r>
            <a:endParaRPr lang="en-US" sz="4640" dirty="0"/>
          </a:p>
        </p:txBody>
      </p:sp>
      <p:sp>
        <p:nvSpPr>
          <p:cNvPr id="14" name="Text 5"/>
          <p:cNvSpPr/>
          <p:nvPr/>
        </p:nvSpPr>
        <p:spPr>
          <a:xfrm>
            <a:off x="9710928" y="2560320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Visitors can learn about the team behind Sportify, including their backgrounds and expertise in the sports industry, building trust and credibility.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50976" y="343814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Mission Statement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8330184" y="6565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5047488" y="46725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8330184" y="27797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04" y="2423160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088" y="2423160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423160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518464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FAQs Section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848088" y="5687568"/>
            <a:ext cx="383133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section for frequently asked questions helps users find quick answers.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687568"/>
            <a:ext cx="383133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Commitment to respond promptly to inquiries is highlighted.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128930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Contact Us Page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5404104" y="518464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Prompt Responses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60120" y="5687568"/>
            <a:ext cx="383133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Contact Us page provides multiple ways for users to get in touch.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60120" y="518464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Easy Communication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11887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232257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Engagement and Growth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6053328" y="538581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Future Developments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6053328" y="2834640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Sportify aims to engage sports fans by providing high-quality content and interactive features.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385876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Community Focus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6053328" y="4370832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Fostering a community of sports enthusiasts enhances user experience.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053328" y="5897880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Sportify plans to expand offerings and features for better online sports information.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2025-06-20T07:35:46Z</dcterms:created>
  <dcterms:modified xsi:type="dcterms:W3CDTF">2025-06-20T07:35:46Z</dcterms:modified>
</cp:coreProperties>
</file>